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F54DD-E631-42D9-BBA7-3667575C1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DF1B76-B1C4-4A6F-B254-81AEC1199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4BF3A-CF57-4BA1-94A6-B66C53D17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0B0D62-4E8B-4A64-ABA4-F775A8C4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05A63-AD8B-460E-9CAC-D6B542A8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9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70D04-8F83-42B4-AA13-0B31B4A8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3F4AB2-A77B-4A8C-B3C7-34F5574F6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67050-C05F-498D-B2F8-88FAB6A33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1D2EDD-7220-4111-A658-AF0F93CE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7397BC-6BA0-4ADE-B0C3-1C591373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17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C9209B-4537-4109-B7E6-58541265B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7F50E3-8006-49CB-89B6-18C1188BF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71122-91CF-41FE-A020-4C9E78BE2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4CEAF6-F81D-4649-A37D-027C09AF3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50FEA0-98C0-4CD8-938D-D8038826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0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D09F4-CDC4-40AC-84E9-18AFC949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2B72B-3D6A-497A-B98A-843F06F86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4C0DD-5E3D-4D12-9A96-7A28E7BE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386AB-60DA-431D-A4A7-B840B775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85D65-478E-4A7A-850E-7C2DF9F3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7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9CDD4-50E3-4CB4-BC6E-9E4F3C2C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CD5936-2DD9-48ED-9474-2C2A375C2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C907D-8501-4FC5-92CE-43D4B106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9E2386-9511-40C9-9C88-66C4E083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CF209-3306-4143-9A35-AFA298C5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271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312D6-088E-433A-A39C-CDA46474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30D64-99DC-45D2-9080-02B5321B6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479691-21F3-4582-8603-A36505911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385E1-A205-43AD-A0BB-C7C252E2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804AC7-2133-4204-B95E-3F349BF60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3B220-365F-4ED9-810F-33B94BF1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98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1151F-7436-47DC-B090-37F7E3EF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F5329-C087-4904-9CAF-9FCC08AA8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08A67-E265-4CCD-8317-8790C4F99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9637D1-81AA-43E0-830F-9C1F23317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7CC500-ABB6-4F6D-AA1C-3A985FA9F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2B1CD1-AF2A-460E-A950-0248C910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1DA59A-89A4-4616-A0EF-B9745D81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AABF99-3CEE-4398-AC45-0D3F6C31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6B79E-C2D0-4A7A-B765-9A4EFD4E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58D5A3-0C07-408C-A3AF-EDD63E6CC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836000-71F0-4A33-B4B9-6CF482401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A79B3C-DEA8-4DA7-97EB-4F36E70C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E1B1B3-8617-400C-B2F1-7B04DD18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ADEEE2-9832-433D-89B9-2ED1E2AC1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49D02D-D093-41B4-B060-354A0A1A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6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72684-DD3E-4743-A2FC-BC51A538F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D92DF9-D2F1-4514-86E0-4B90AFF62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CB8BFA-EEB9-4A5A-8644-3335FFF4A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58FEF5-4482-4844-ACAE-B8FC962C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A5844C-AD06-4E24-90E5-CB7D4DD8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E97CC-E407-48E3-912B-2431355A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804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28F7F-269F-415C-A04C-F5832728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1AE75A-428D-4929-A6E4-2238EAE66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3C24BA-4F6A-493A-B170-9C96A2F25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678075-763E-4FB7-BDFC-927F7802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3998C-ED47-45D2-BF93-13A52A9C6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C9075F-1C5A-4296-8AB9-4F9DA8A4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1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879714-7498-41E3-ABDA-0F7536B81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D60285-7059-4EAD-9887-6315C80A3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DEFAE7-BB7D-48AF-AEFE-3BB932A84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FC729-AD40-46BB-8820-E02ED2A5655B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4DE6A9-AB5F-4A8B-A837-B644F8171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D88C2-42D6-4B98-8353-EF30CF118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CCC86-07ED-46CA-87F9-F55183CD1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9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4833B-3EE5-43E0-8043-EBDC286B1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ElasticSearch</a:t>
            </a:r>
            <a:r>
              <a:rPr lang="en-US" altLang="ko-KR" dirty="0"/>
              <a:t> Kibana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81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2932AE-FDA5-4C92-907A-0A116484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21" y="284806"/>
            <a:ext cx="10781324" cy="5283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F91BA-AA1A-4D53-BD93-3FBC30F1FE42}"/>
              </a:ext>
            </a:extLst>
          </p:cNvPr>
          <p:cNvSpPr txBox="1"/>
          <p:nvPr/>
        </p:nvSpPr>
        <p:spPr>
          <a:xfrm>
            <a:off x="832021" y="5791200"/>
            <a:ext cx="857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 배경 바꾸는 방법</a:t>
            </a:r>
          </a:p>
        </p:txBody>
      </p:sp>
    </p:spTree>
    <p:extLst>
      <p:ext uri="{BB962C8B-B14F-4D97-AF65-F5344CB8AC3E}">
        <p14:creationId xmlns:p14="http://schemas.microsoft.com/office/powerpoint/2010/main" val="390884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14B9C4-6B66-4D5D-89E1-957C94AF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27" y="436605"/>
            <a:ext cx="9275688" cy="5260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26F4F8-0CDB-4D93-803D-C1A286FF9003}"/>
              </a:ext>
            </a:extLst>
          </p:cNvPr>
          <p:cNvSpPr txBox="1"/>
          <p:nvPr/>
        </p:nvSpPr>
        <p:spPr>
          <a:xfrm>
            <a:off x="1680519" y="6120713"/>
            <a:ext cx="874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Tooltip fields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마우스 오버 시 정보가 뜰 수 있게 하는 역할을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553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3EED8D-022A-492E-80D2-FD1DB1E56794}"/>
              </a:ext>
            </a:extLst>
          </p:cNvPr>
          <p:cNvSpPr txBox="1"/>
          <p:nvPr/>
        </p:nvSpPr>
        <p:spPr>
          <a:xfrm>
            <a:off x="1079157" y="4621425"/>
            <a:ext cx="890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</a:t>
            </a:r>
            <a:endParaRPr lang="en-US" altLang="ko-KR" dirty="0"/>
          </a:p>
          <a:p>
            <a:r>
              <a:rPr lang="en-US" altLang="ko-KR" dirty="0" err="1"/>
              <a:t>ElasticSearch</a:t>
            </a:r>
            <a:r>
              <a:rPr lang="en-US" altLang="ko-KR" dirty="0"/>
              <a:t> Kibana Text</a:t>
            </a:r>
            <a:r>
              <a:rPr lang="ko-KR" altLang="en-US" dirty="0"/>
              <a:t>는 </a:t>
            </a:r>
            <a:r>
              <a:rPr lang="en-US" altLang="ko-KR" dirty="0"/>
              <a:t>Notion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사용방법이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F0CF9D-0A44-4CBD-9BDA-5D37D196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7" y="2068297"/>
            <a:ext cx="10832757" cy="17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7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946F60-8F32-46D0-8702-47246C7B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5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BB9947-66B5-4EEB-A32E-58FBC4433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55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ED181F-64EE-44BB-BCF0-DD6EFBE9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75"/>
            <a:ext cx="12192000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0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038BBF-E345-4DE1-B159-BABC63C2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9" y="90021"/>
            <a:ext cx="4734586" cy="66779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A61A33-3CE7-4425-8984-8239F8FF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785" y="90021"/>
            <a:ext cx="7205746" cy="4565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365C0B-42E1-4755-8594-9A2AE747FA36}"/>
              </a:ext>
            </a:extLst>
          </p:cNvPr>
          <p:cNvSpPr txBox="1"/>
          <p:nvPr/>
        </p:nvSpPr>
        <p:spPr>
          <a:xfrm>
            <a:off x="5288692" y="5025081"/>
            <a:ext cx="554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세팅값과</a:t>
            </a:r>
            <a:r>
              <a:rPr lang="ko-KR" altLang="en-US" dirty="0"/>
              <a:t> 결과값</a:t>
            </a:r>
          </a:p>
        </p:txBody>
      </p:sp>
    </p:spTree>
    <p:extLst>
      <p:ext uri="{BB962C8B-B14F-4D97-AF65-F5344CB8AC3E}">
        <p14:creationId xmlns:p14="http://schemas.microsoft.com/office/powerpoint/2010/main" val="428356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456354-7A04-4032-AD16-36174089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275"/>
            <a:ext cx="12192000" cy="60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3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BE4FA9-C057-442F-96EF-D2FF959F7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545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D2760E-6541-4354-A8DE-C32E38A783C1}"/>
              </a:ext>
            </a:extLst>
          </p:cNvPr>
          <p:cNvSpPr txBox="1"/>
          <p:nvPr/>
        </p:nvSpPr>
        <p:spPr>
          <a:xfrm>
            <a:off x="568410" y="5362832"/>
            <a:ext cx="9992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노란색부분과 주황색부분은 묶음단위이다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묶음에서 초록색부분과 빨간색부분은 같은 역할을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노란색 </a:t>
            </a:r>
            <a:r>
              <a:rPr lang="en-US" altLang="ko-KR" dirty="0"/>
              <a:t>: Symbol size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설정해 놓으면 적용되지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주황색 </a:t>
            </a:r>
            <a:r>
              <a:rPr lang="en-US" altLang="ko-KR" dirty="0"/>
              <a:t>: Label size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설정해 놓으면 적용되지 않는다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60CA57-6AC6-40D9-9ECE-241C7B49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6" y="88893"/>
            <a:ext cx="10181968" cy="50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8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358C40-0F5E-4DD5-8994-76526010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10" y="638116"/>
            <a:ext cx="10025449" cy="4942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D7CAA6-3533-41C0-B456-9041F3B4E096}"/>
              </a:ext>
            </a:extLst>
          </p:cNvPr>
          <p:cNvSpPr txBox="1"/>
          <p:nvPr/>
        </p:nvSpPr>
        <p:spPr>
          <a:xfrm>
            <a:off x="1178010" y="5850552"/>
            <a:ext cx="1078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Icon</a:t>
            </a:r>
            <a:r>
              <a:rPr lang="ko-KR" altLang="en-US" dirty="0"/>
              <a:t>을 쓰고 싶으면 </a:t>
            </a:r>
            <a:r>
              <a:rPr lang="en-US" altLang="ko-KR" dirty="0"/>
              <a:t>Symbol size</a:t>
            </a:r>
            <a:r>
              <a:rPr lang="ko-KR" altLang="en-US" dirty="0"/>
              <a:t>를 설정하면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21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243238-B7F9-44FC-82D5-98641FFC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839" y="849235"/>
            <a:ext cx="5493669" cy="4472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CC6E41-0230-45B1-98EB-08D3D4F54D1E}"/>
              </a:ext>
            </a:extLst>
          </p:cNvPr>
          <p:cNvSpPr txBox="1"/>
          <p:nvPr/>
        </p:nvSpPr>
        <p:spPr>
          <a:xfrm>
            <a:off x="3492839" y="5717061"/>
            <a:ext cx="884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Symbol size</a:t>
            </a:r>
            <a:r>
              <a:rPr lang="ko-KR" altLang="en-US" dirty="0"/>
              <a:t>를 설정하면 </a:t>
            </a:r>
            <a:r>
              <a:rPr lang="en-US" altLang="ko-KR" dirty="0"/>
              <a:t>icon</a:t>
            </a:r>
            <a:r>
              <a:rPr lang="ko-KR" altLang="en-US" dirty="0"/>
              <a:t>을 선택할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98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8C856-4C50-4120-BD6B-95924F01E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800"/>
            <a:ext cx="121920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032A6D-D7BD-42A0-B934-C75BE2A6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12192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32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268DD0-64FA-4765-8478-81991217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8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89</Words>
  <Application>Microsoft Office PowerPoint</Application>
  <PresentationFormat>와이드스크린</PresentationFormat>
  <Paragraphs>12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ElasticSearch Kibana Map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MongTa</dc:creator>
  <cp:lastModifiedBy>MongTa</cp:lastModifiedBy>
  <cp:revision>13</cp:revision>
  <dcterms:created xsi:type="dcterms:W3CDTF">2021-12-09T01:12:43Z</dcterms:created>
  <dcterms:modified xsi:type="dcterms:W3CDTF">2021-12-09T03:54:39Z</dcterms:modified>
</cp:coreProperties>
</file>